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6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</p:sldIdLst>
  <p:sldSz cx="9144000" cy="5143500" type="screen16x9"/>
  <p:notesSz cx="6858000" cy="9144000"/>
  <p:embeddedFontLst>
    <p:embeddedFont>
      <p:font typeface="Cairo" pitchFamily="2" charset="-78"/>
      <p:regular r:id="rId13"/>
      <p:bold r:id="rId14"/>
    </p:embeddedFont>
    <p:embeddedFont>
      <p:font typeface="Cairo Black" pitchFamily="2" charset="-78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02a4a6f0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02a4a6f0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02a4a6f0f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02a4a6f0f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2a4a6f0f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2a4a6f0f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02a4a6f0f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02a4a6f0f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02a4a6f0f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02a4a6f0f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02a4a6f0f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02a4a6f0f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02a4a6f0f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02a4a6f0f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2a4a6f0f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02a4a6f0f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02a4a6f0f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02a4a6f0f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027BF-4488-82C5-3420-4AD7B6B1F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0512">
            <a:hlinkClick r:id="" action="ppaction://media"/>
            <a:extLst>
              <a:ext uri="{FF2B5EF4-FFF2-40B4-BE49-F238E27FC236}">
                <a16:creationId xmlns:a16="http://schemas.microsoft.com/office/drawing/2014/main" id="{629541A9-FA35-B4D1-0C30-EB6D0F7171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7313" y="0"/>
            <a:ext cx="64293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5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7"/>
            <a:ext cx="9144002" cy="412010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/>
          <p:nvPr/>
        </p:nvSpPr>
        <p:spPr>
          <a:xfrm>
            <a:off x="2709150" y="3652825"/>
            <a:ext cx="3725700" cy="18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شكرا لحسن</a:t>
            </a:r>
            <a:endParaRPr sz="36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استماعكـم</a:t>
            </a:r>
            <a:endParaRPr sz="36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pic>
        <p:nvPicPr>
          <p:cNvPr id="2" name="outro-music">
            <a:hlinkClick r:id="" action="ppaction://media"/>
            <a:extLst>
              <a:ext uri="{FF2B5EF4-FFF2-40B4-BE49-F238E27FC236}">
                <a16:creationId xmlns:a16="http://schemas.microsoft.com/office/drawing/2014/main" id="{2EC93F1B-21BA-0041-EEE5-1E2FA07BE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27525" y="232727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62000" y="-177424"/>
            <a:ext cx="11156802" cy="532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1944300" y="2951950"/>
            <a:ext cx="5544300" cy="861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شـرف</a:t>
            </a:r>
            <a:endParaRPr sz="22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أحمــد</a:t>
            </a:r>
            <a:endParaRPr sz="22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3551725" y="3813850"/>
            <a:ext cx="1414200" cy="461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هيثم</a:t>
            </a:r>
            <a:endParaRPr sz="22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 عمــر</a:t>
            </a:r>
            <a:endParaRPr sz="22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658900" y="1944163"/>
            <a:ext cx="1627500" cy="461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محمــد سعدي</a:t>
            </a:r>
            <a:endParaRPr sz="22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652800" y="0"/>
            <a:ext cx="2127300" cy="66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OUR TEAM</a:t>
            </a:r>
            <a:endParaRPr sz="31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3919425" y="475475"/>
            <a:ext cx="5032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ليه عركة؟</a:t>
            </a:r>
            <a:endParaRPr sz="18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4063725" y="1555950"/>
            <a:ext cx="48879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عركة بيقدم خدمات تأجير رجالة تسد في الخناقات في حالة عدم وجود صحاب سالكين أو قلة عددهم بشكل عام</a:t>
            </a:r>
            <a:endParaRPr sz="1100" dirty="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900" y="797275"/>
            <a:ext cx="3614625" cy="450023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919425" y="2571750"/>
            <a:ext cx="503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معاك عركة؟ احجز في</a:t>
            </a:r>
            <a:r>
              <a:rPr lang="en" sz="1800" dirty="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 عركة </a:t>
            </a:r>
            <a:r>
              <a:rPr lang="en" sz="1800" dirty="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!</a:t>
            </a:r>
            <a:endParaRPr sz="1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-1037575" y="421725"/>
            <a:ext cx="5032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ليه عركة؟</a:t>
            </a:r>
            <a:endParaRPr sz="1800" b="1" dirty="0">
              <a:solidFill>
                <a:schemeClr val="lt1"/>
              </a:solidFill>
              <a:latin typeface="Cairo"/>
              <a:ea typeface="Cairo"/>
              <a:cs typeface="Cairo"/>
              <a:sym typeface="Cairo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415750" y="1126825"/>
            <a:ext cx="54153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Cairo"/>
                <a:ea typeface="Cairo"/>
                <a:cs typeface="Cairo"/>
                <a:sym typeface="Cairo"/>
              </a:rPr>
              <a:t>بيتميز عركة بسهولة الاستخدام وواجهة   المستخدم الواضحة اللي بتسهل لأي مستخدم سواء عميل أو بلطجي إنه يستخدم الموقع بكل سهولة!</a:t>
            </a:r>
            <a:endParaRPr sz="1100" dirty="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100" y="2575775"/>
            <a:ext cx="4141974" cy="18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454650" y="578450"/>
            <a:ext cx="8234700" cy="3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58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تعالــوا نشـــوف</a:t>
            </a:r>
            <a:endParaRPr sz="58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مــــــع بعــــــض!</a:t>
            </a:r>
            <a:endParaRPr sz="58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endParaRPr sz="58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/>
        </p:nvSpPr>
        <p:spPr>
          <a:xfrm>
            <a:off x="2709150" y="-147550"/>
            <a:ext cx="3725700" cy="18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حبـــــــــــــة</a:t>
            </a:r>
            <a:endParaRPr sz="36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DIAGRAMS</a:t>
            </a:r>
            <a:endParaRPr sz="36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575" y="1230247"/>
            <a:ext cx="6114851" cy="364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2709150" y="-147550"/>
            <a:ext cx="3725700" cy="18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حبـــــــــــــة</a:t>
            </a:r>
            <a:endParaRPr sz="36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DIAGRAMS</a:t>
            </a:r>
            <a:endParaRPr sz="36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162" y="1052000"/>
            <a:ext cx="6631674" cy="393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2709150" y="-147550"/>
            <a:ext cx="3725700" cy="18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حبـــــــــــــة</a:t>
            </a:r>
            <a:endParaRPr sz="36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DIAGRAMS</a:t>
            </a:r>
            <a:endParaRPr sz="36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650" y="1064050"/>
            <a:ext cx="7253600" cy="40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/>
        </p:nvSpPr>
        <p:spPr>
          <a:xfrm>
            <a:off x="2709150" y="-147550"/>
            <a:ext cx="3725700" cy="18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airo Black"/>
                <a:ea typeface="Cairo Black"/>
                <a:cs typeface="Cairo Black"/>
                <a:sym typeface="Cairo Black"/>
              </a:rPr>
              <a:t>حبـــــــــــــة</a:t>
            </a:r>
            <a:endParaRPr sz="3600">
              <a:solidFill>
                <a:schemeClr val="lt1"/>
              </a:solidFill>
              <a:latin typeface="Cairo Black"/>
              <a:ea typeface="Cairo Black"/>
              <a:cs typeface="Cairo Black"/>
              <a:sym typeface="Cair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Cairo Black"/>
                <a:ea typeface="Cairo Black"/>
                <a:cs typeface="Cairo Black"/>
                <a:sym typeface="Cairo Black"/>
              </a:rPr>
              <a:t>DIAGRAMS</a:t>
            </a:r>
            <a:endParaRPr sz="3600">
              <a:solidFill>
                <a:srgbClr val="CC0000"/>
              </a:solidFill>
              <a:latin typeface="Cairo Black"/>
              <a:ea typeface="Cairo Black"/>
              <a:cs typeface="Cairo Black"/>
              <a:sym typeface="Cairo Black"/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200" y="1175725"/>
            <a:ext cx="6653599" cy="369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On-screen Show (16:9)</PresentationFormat>
  <Paragraphs>24</Paragraphs>
  <Slides>10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Cairo</vt:lpstr>
      <vt:lpstr>Arial</vt:lpstr>
      <vt:lpstr>Cairo Black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Sharaf Ahmed</cp:lastModifiedBy>
  <cp:revision>1</cp:revision>
  <dcterms:modified xsi:type="dcterms:W3CDTF">2024-05-12T08:07:28Z</dcterms:modified>
</cp:coreProperties>
</file>